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7B46-83CA-4628-A107-C5FA905F3ECB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3A7A-398F-4554-AF62-F842C8550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92895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«Современные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3600" b="1" i="1" dirty="0" smtClean="0">
                <a:solidFill>
                  <a:srgbClr val="FF0000"/>
                </a:solidFill>
              </a:rPr>
              <a:t> технологии, используемые в детском </a:t>
            </a:r>
            <a:r>
              <a:rPr lang="ru-RU" sz="3600" b="1" i="1" dirty="0" smtClean="0">
                <a:solidFill>
                  <a:srgbClr val="FF0000"/>
                </a:solidFill>
              </a:rPr>
              <a:t>саду»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714752"/>
            <a:ext cx="6843738" cy="192404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Выполнила: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Кадырова Ю.Н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929090" cy="2946818"/>
          </a:xfrm>
        </p:spPr>
      </p:pic>
      <p:pic>
        <p:nvPicPr>
          <p:cNvPr id="6" name="Содержимое 5" descr="P1030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824286" cy="2868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Гинастика</a:t>
            </a:r>
            <a:r>
              <a:rPr lang="ru-RU" sz="3600" b="1" i="1" dirty="0" smtClean="0">
                <a:solidFill>
                  <a:srgbClr val="FF0000"/>
                </a:solidFill>
              </a:rPr>
              <a:t> для глаз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786214" cy="2839661"/>
          </a:xfrm>
        </p:spPr>
      </p:pic>
      <p:pic>
        <p:nvPicPr>
          <p:cNvPr id="6" name="Содержимое 5" descr="P1030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3643338" cy="2732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38600" cy="3028950"/>
          </a:xfrm>
        </p:spPr>
      </p:pic>
      <p:pic>
        <p:nvPicPr>
          <p:cNvPr id="6" name="Содержимое 5" descr="P10304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Гимнастика бодрящая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141490">
            <a:off x="394547" y="1816656"/>
            <a:ext cx="3598039" cy="2698530"/>
          </a:xfrm>
        </p:spPr>
      </p:pic>
      <p:pic>
        <p:nvPicPr>
          <p:cNvPr id="6" name="Содержимое 5" descr="P1030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166178">
            <a:off x="4678021" y="1813969"/>
            <a:ext cx="3797171" cy="2847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B050"/>
                </a:solidFill>
              </a:rPr>
              <a:t>Технологии обучения здоровому образу жизни: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утренняя гимнастика;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физкультурные занятия;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самомассаж</a:t>
            </a:r>
            <a:r>
              <a:rPr lang="ru-RU" sz="3200" b="1" i="1" dirty="0" smtClean="0">
                <a:solidFill>
                  <a:srgbClr val="FF0000"/>
                </a:solidFill>
              </a:rPr>
              <a:t>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водные процедуры;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активный отдых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Утренняя гимнастика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10303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786214" cy="2839661"/>
          </a:xfrm>
        </p:spPr>
      </p:pic>
      <p:pic>
        <p:nvPicPr>
          <p:cNvPr id="7" name="Содержимое 6" descr="P10304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Самомассаж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5"/>
            <a:ext cx="3714776" cy="2786082"/>
          </a:xfrm>
        </p:spPr>
      </p:pic>
      <p:pic>
        <p:nvPicPr>
          <p:cNvPr id="6" name="Содержимое 5" descr="P10304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2948" y="1500174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Водные процедуры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3786214" cy="2839661"/>
          </a:xfrm>
        </p:spPr>
      </p:pic>
      <p:pic>
        <p:nvPicPr>
          <p:cNvPr id="6" name="Содержимое 5" descr="P10304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5824" y="1643050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Активный отдых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571900" cy="2678925"/>
          </a:xfrm>
        </p:spPr>
      </p:pic>
      <p:pic>
        <p:nvPicPr>
          <p:cNvPr id="6" name="Содержимое 5" descr="P10304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3609972" cy="270747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64333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00B050"/>
                </a:solidFill>
              </a:rPr>
              <a:t>Коррекционные технологии: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технология музыкального воздействия;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сказкотерапия</a:t>
            </a:r>
            <a:r>
              <a:rPr lang="ru-RU" sz="3200" b="1" i="1" dirty="0" smtClean="0">
                <a:solidFill>
                  <a:srgbClr val="FF0000"/>
                </a:solidFill>
              </a:rPr>
              <a:t>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артикуляционная гимнастика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860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i="1" dirty="0" smtClean="0">
                <a:solidFill>
                  <a:srgbClr val="FF0000"/>
                </a:solidFill>
              </a:rPr>
              <a:t>      </a:t>
            </a:r>
            <a:r>
              <a:rPr lang="ru-RU" sz="4000" b="1" i="1" dirty="0" smtClean="0">
                <a:solidFill>
                  <a:srgbClr val="FF0000"/>
                </a:solidFill>
              </a:rPr>
              <a:t>Здоровье – это состояние полного психического, физического и социального благополучия, а не просто отсутствие болезней или физических дефектов.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Технология музыкального воздействия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3"/>
            <a:ext cx="3429024" cy="2571768"/>
          </a:xfrm>
        </p:spPr>
      </p:pic>
      <p:pic>
        <p:nvPicPr>
          <p:cNvPr id="6" name="Содержимое 5" descr="P10304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0127" y="1928802"/>
            <a:ext cx="3429024" cy="257176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</a:rPr>
              <a:t>Сказкотерапия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10304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786214" cy="2839661"/>
          </a:xfrm>
        </p:spPr>
      </p:pic>
      <p:pic>
        <p:nvPicPr>
          <p:cNvPr id="8" name="Содержимое 7" descr="P1030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3609972" cy="270747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64320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185738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«Забота о здоровье – это важнейший труд воспитателя.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От жизнерадостности, </a:t>
            </a:r>
            <a:r>
              <a:rPr lang="ru-RU" sz="3200" b="1" i="1" dirty="0">
                <a:solidFill>
                  <a:srgbClr val="FF0000"/>
                </a:solidFill>
              </a:rPr>
              <a:t>б</a:t>
            </a:r>
            <a:r>
              <a:rPr lang="ru-RU" sz="3200" b="1" i="1" dirty="0" smtClean="0">
                <a:solidFill>
                  <a:srgbClr val="FF0000"/>
                </a:solidFill>
              </a:rPr>
              <a:t>одрости детей зависит их духовная жизнь, мировоззрение, умственное развитие, прочность знаний, вера в свои силы»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В.А.Сухомлинский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3200" b="1" i="1" u="sng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3200" b="1" i="1" u="sng" dirty="0" smtClean="0">
                <a:solidFill>
                  <a:srgbClr val="FF0000"/>
                </a:solidFill>
              </a:rPr>
              <a:t> технологии </a:t>
            </a:r>
            <a:r>
              <a:rPr lang="ru-RU" sz="3200" b="1" i="1" dirty="0" smtClean="0">
                <a:solidFill>
                  <a:srgbClr val="FF0000"/>
                </a:solidFill>
              </a:rPr>
              <a:t>– это целостная система воспитательно-оздоровительных, коррекционных и профилактических мер, которые осуществляются в процессе взаимодействия: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ребенка и педагога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ребенка и родителей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педагога и родителей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FF0000"/>
                </a:solidFill>
              </a:rPr>
              <a:t>Цель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3200" b="1" i="1" dirty="0" smtClean="0">
                <a:solidFill>
                  <a:srgbClr val="FF0000"/>
                </a:solidFill>
              </a:rPr>
              <a:t> образовательных технологий: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обеспечить возможность сохранения здоровья;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сформировать у ребенка необходимые знания, умения и навыки;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научить использовать полученные знания в повседневной жизни.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42902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rgbClr val="FF0000"/>
                </a:solidFill>
              </a:rPr>
              <a:t>    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4000" b="1" i="1" dirty="0" smtClean="0">
                <a:solidFill>
                  <a:srgbClr val="FF0000"/>
                </a:solidFill>
              </a:rPr>
              <a:t> технологии:</a:t>
            </a: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технология сохранения и стимулирования здоровья;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технология обучения здоровому образу жизни;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коррекционные технологии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3573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00B050"/>
                </a:solidFill>
              </a:rPr>
              <a:t>Технологии сохранения и стимулирования здоровья:</a:t>
            </a:r>
            <a:r>
              <a:rPr lang="ru-RU" sz="3200" b="1" i="1" dirty="0" smtClean="0">
                <a:solidFill>
                  <a:srgbClr val="00B050"/>
                </a:solidFill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подвижные игры;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релаксация;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пальчиковая гимнастика;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гимнастика для глаз;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дыхательная гимнастика;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- гимнастика бодрящая</a:t>
            </a:r>
            <a:r>
              <a:rPr lang="ru-RU" sz="3200" b="1" i="1" dirty="0" smtClean="0">
                <a:solidFill>
                  <a:srgbClr val="00B050"/>
                </a:solidFill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endParaRPr lang="ru-RU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Подвижные игры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212973">
            <a:off x="372013" y="1747551"/>
            <a:ext cx="3702569" cy="2776927"/>
          </a:xfrm>
        </p:spPr>
      </p:pic>
      <p:pic>
        <p:nvPicPr>
          <p:cNvPr id="6" name="Содержимое 5" descr="P10304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512979">
            <a:off x="4675863" y="1901087"/>
            <a:ext cx="3882268" cy="2911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Релаксация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10304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752848" cy="2814636"/>
          </a:xfrm>
        </p:spPr>
      </p:pic>
      <p:pic>
        <p:nvPicPr>
          <p:cNvPr id="6" name="Содержимое 5" descr="P10304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107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«Современные здоровьесберегающие технологии, используемые в детском саду»</vt:lpstr>
      <vt:lpstr>      Здоровье – это состояние полного психического, физического и социального благополучия, а не просто отсутствие болезней или физических дефектов.</vt:lpstr>
      <vt:lpstr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 В.А.Сухомлинский</vt:lpstr>
      <vt:lpstr>Здоровьесберегающие технологии – это целостная система воспитательно-оздоровительных, коррекционных и профилактических мер, которые осуществляются в процессе взаимодействия: - ребенка и педагога - ребенка и родителей - педагога и родителей</vt:lpstr>
      <vt:lpstr>Цель здоровьесберегающих образовательных технологий: - обеспечить возможность сохранения здоровья; - сформировать у ребенка необходимые знания, умения и навыки; - научить использовать полученные знания в повседневной жизни. </vt:lpstr>
      <vt:lpstr>     Здоровьесберегающие технологии: - технология сохранения и стимулирования здоровья; - технология обучения здоровому образу жизни; - коррекционные технологии </vt:lpstr>
      <vt:lpstr>Технологии сохранения и стимулирования здоровья: - подвижные игры; - релаксация; - пальчиковая гимнастика; - гимнастика для глаз; - дыхательная гимнастика; - гимнастика бодрящая </vt:lpstr>
      <vt:lpstr>Подвижные игры</vt:lpstr>
      <vt:lpstr>Релаксация</vt:lpstr>
      <vt:lpstr>Пальчиковая гимнастика</vt:lpstr>
      <vt:lpstr>Гинастика для глаз</vt:lpstr>
      <vt:lpstr>Дыхательная гимнастика</vt:lpstr>
      <vt:lpstr>Гимнастика бодрящая</vt:lpstr>
      <vt:lpstr>Технологии обучения здоровому образу жизни: - утренняя гимнастика; - физкультурные занятия; - самомассаж; - водные процедуры; - активный отдых</vt:lpstr>
      <vt:lpstr>Утренняя гимнастика</vt:lpstr>
      <vt:lpstr>Самомассаж</vt:lpstr>
      <vt:lpstr>Водные процедуры</vt:lpstr>
      <vt:lpstr>Активный отдых</vt:lpstr>
      <vt:lpstr>Коррекционные технологии: - технология музыкального воздействия; - сказкотерапия; - артикуляционная гимнастика</vt:lpstr>
      <vt:lpstr>Технология музыкального воздействия</vt:lpstr>
      <vt:lpstr>Сказкотерапия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здоровьесберегающие технологии, используемые в детском саду</dc:title>
  <dc:creator>User</dc:creator>
  <cp:lastModifiedBy>User</cp:lastModifiedBy>
  <cp:revision>13</cp:revision>
  <dcterms:created xsi:type="dcterms:W3CDTF">2016-04-04T04:50:02Z</dcterms:created>
  <dcterms:modified xsi:type="dcterms:W3CDTF">2016-04-14T15:50:05Z</dcterms:modified>
</cp:coreProperties>
</file>